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262" r:id="rId3"/>
    <p:sldId id="260" r:id="rId4"/>
    <p:sldId id="267" r:id="rId5"/>
    <p:sldId id="270" r:id="rId6"/>
    <p:sldId id="271" r:id="rId7"/>
    <p:sldId id="272" r:id="rId8"/>
    <p:sldId id="277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3" r:id="rId19"/>
    <p:sldId id="295" r:id="rId20"/>
    <p:sldId id="296" r:id="rId21"/>
    <p:sldId id="297" r:id="rId22"/>
    <p:sldId id="298" r:id="rId23"/>
    <p:sldId id="299" r:id="rId24"/>
    <p:sldId id="290" r:id="rId25"/>
  </p:sldIdLst>
  <p:sldSz cx="12192000" cy="6858000"/>
  <p:notesSz cx="7008813" cy="92948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5D9CCD-321A-47E7-9A80-B67EA4B40296}">
  <a:tblStyle styleId="{405D9CCD-321A-47E7-9A80-B67EA4B40296}" styleName="Table_0"/>
  <a:tblStyle styleId="{11D56D44-E5A1-4952-90F1-47E51C442C9E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9697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1261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644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1667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4077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49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595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7099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6070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4016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75961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477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456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0277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5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3973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8366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7252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61854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9793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194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2794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670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7647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059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Shape 53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4" name="Shape 54"/>
            <p:cNvSpPr/>
            <p:nvPr/>
          </p:nvSpPr>
          <p:spPr>
            <a:xfrm>
              <a:off x="1209675" y="4763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1128712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123950" y="4021137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414337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" name="Shape 60"/>
            <p:cNvSpPr/>
            <p:nvPr/>
          </p:nvSpPr>
          <p:spPr>
            <a:xfrm>
              <a:off x="1290637" y="14288"/>
              <a:ext cx="376237" cy="1801813"/>
            </a:xfrm>
            <a:custGeom>
              <a:avLst/>
              <a:gdLst/>
              <a:ahLst/>
              <a:cxnLst/>
              <a:rect l="0" t="0" r="0" b="0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600200" y="1801813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1643063" y="0"/>
              <a:ext cx="152400" cy="912812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0" b="0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Shape 67"/>
            <p:cNvSpPr/>
            <p:nvPr/>
          </p:nvSpPr>
          <p:spPr>
            <a:xfrm>
              <a:off x="2119313" y="488950"/>
              <a:ext cx="161925" cy="147637"/>
            </a:xfrm>
            <a:custGeom>
              <a:avLst/>
              <a:gdLst/>
              <a:ahLst/>
              <a:cxnLst/>
              <a:rect l="0" t="0" r="0" b="0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Shape 69"/>
            <p:cNvSpPr/>
            <p:nvPr/>
          </p:nvSpPr>
          <p:spPr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890587" y="155416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738187" y="5622925"/>
              <a:ext cx="338138" cy="1216025"/>
            </a:xfrm>
            <a:custGeom>
              <a:avLst/>
              <a:gdLst/>
              <a:ahLst/>
              <a:cxnLst/>
              <a:rect l="0" t="0" r="0" b="0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Shape 7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0" b="0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0" b="0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Shape 75"/>
            <p:cNvSpPr/>
            <p:nvPr/>
          </p:nvSpPr>
          <p:spPr>
            <a:xfrm>
              <a:off x="66675" y="4149725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0" b="0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Shape 77"/>
            <p:cNvSpPr/>
            <p:nvPr/>
          </p:nvSpPr>
          <p:spPr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0" b="0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Shape 79"/>
            <p:cNvSpPr/>
            <p:nvPr/>
          </p:nvSpPr>
          <p:spPr>
            <a:xfrm>
              <a:off x="57150" y="48815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0" b="0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Shape 81"/>
            <p:cNvSpPr/>
            <p:nvPr/>
          </p:nvSpPr>
          <p:spPr>
            <a:xfrm>
              <a:off x="561975" y="64309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42937" y="6610350"/>
              <a:ext cx="23813" cy="2428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6200" y="64309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5978525"/>
              <a:ext cx="190500" cy="461962"/>
            </a:xfrm>
            <a:custGeom>
              <a:avLst/>
              <a:gdLst/>
              <a:ahLst/>
              <a:cxnLst/>
              <a:rect l="0" t="0" r="0" b="0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Shape 85"/>
            <p:cNvSpPr/>
            <p:nvPr/>
          </p:nvSpPr>
          <p:spPr>
            <a:xfrm>
              <a:off x="1014412" y="1801813"/>
              <a:ext cx="214313" cy="755650"/>
            </a:xfrm>
            <a:custGeom>
              <a:avLst/>
              <a:gdLst/>
              <a:ahLst/>
              <a:cxnLst/>
              <a:rect l="0" t="0" r="0" b="0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938212" y="2547938"/>
              <a:ext cx="166687" cy="160336"/>
            </a:xfrm>
            <a:custGeom>
              <a:avLst/>
              <a:gdLst/>
              <a:ahLst/>
              <a:cxnLst/>
              <a:rect l="0" t="0" r="0" b="0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95312" y="4763"/>
              <a:ext cx="638175" cy="4025900"/>
            </a:xfrm>
            <a:custGeom>
              <a:avLst/>
              <a:gdLst/>
              <a:ahLst/>
              <a:cxnLst/>
              <a:rect l="0" t="0" r="0" b="0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Shape 88"/>
            <p:cNvSpPr/>
            <p:nvPr/>
          </p:nvSpPr>
          <p:spPr>
            <a:xfrm>
              <a:off x="1223962" y="1382712"/>
              <a:ext cx="142875" cy="476250"/>
            </a:xfrm>
            <a:custGeom>
              <a:avLst/>
              <a:gdLst/>
              <a:ahLst/>
              <a:cxnLst/>
              <a:rect l="0" t="0" r="0" b="0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300162" y="1849438"/>
              <a:ext cx="109538" cy="107950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80987" y="3417887"/>
              <a:ext cx="142875" cy="474663"/>
            </a:xfrm>
            <a:custGeom>
              <a:avLst/>
              <a:gdLst/>
              <a:ahLst/>
              <a:cxnLst/>
              <a:rect l="0" t="0" r="0" b="0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Shape 91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4763" y="2166938"/>
              <a:ext cx="114300" cy="452437"/>
            </a:xfrm>
            <a:custGeom>
              <a:avLst/>
              <a:gdLst/>
              <a:ahLst/>
              <a:cxnLst/>
              <a:rect l="0" t="0" r="0" b="0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Shape 9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228725" y="4662487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319212" y="5041900"/>
              <a:ext cx="371475" cy="1801813"/>
            </a:xfrm>
            <a:custGeom>
              <a:avLst/>
              <a:gdLst/>
              <a:ahLst/>
              <a:cxnLst/>
              <a:rect l="0" t="0" r="0" b="0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Shape 96"/>
            <p:cNvSpPr/>
            <p:nvPr/>
          </p:nvSpPr>
          <p:spPr>
            <a:xfrm>
              <a:off x="1147762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819150" y="3983037"/>
              <a:ext cx="347663" cy="2860675"/>
            </a:xfrm>
            <a:custGeom>
              <a:avLst/>
              <a:gdLst/>
              <a:ahLst/>
              <a:cxnLst/>
              <a:rect l="0" t="0" r="0" b="0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Shape 98"/>
            <p:cNvSpPr/>
            <p:nvPr/>
          </p:nvSpPr>
          <p:spPr>
            <a:xfrm>
              <a:off x="728662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1624012" y="4867275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404937" y="5422900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Shape 101"/>
            <p:cNvSpPr/>
            <p:nvPr/>
          </p:nvSpPr>
          <p:spPr>
            <a:xfrm>
              <a:off x="1666875" y="5945187"/>
              <a:ext cx="152400" cy="912812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709738" y="52466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709738" y="57642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0" b="0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Shape 105"/>
            <p:cNvSpPr/>
            <p:nvPr/>
          </p:nvSpPr>
          <p:spPr>
            <a:xfrm>
              <a:off x="2147888" y="6221412"/>
              <a:ext cx="157163" cy="147637"/>
            </a:xfrm>
            <a:custGeom>
              <a:avLst/>
              <a:gdLst/>
              <a:ahLst/>
              <a:cxnLst/>
              <a:rect l="0" t="0" r="0" b="0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0" b="0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Shape 107"/>
            <p:cNvSpPr/>
            <p:nvPr/>
          </p:nvSpPr>
          <p:spPr>
            <a:xfrm>
              <a:off x="633412" y="5103812"/>
              <a:ext cx="185738" cy="185738"/>
            </a:xfrm>
            <a:custGeom>
              <a:avLst/>
              <a:gdLst/>
              <a:ahLst/>
              <a:cxnLst/>
              <a:rect l="0" t="0" r="0" b="0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876424" y="1122362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7077510" y="541020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9896910" y="5410198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141454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41408" y="4419598"/>
            <a:ext cx="9904458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720642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903512" y="73239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“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0537370" y="276497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141408" y="2134041"/>
            <a:ext cx="9906000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1141362" y="4657655"/>
            <a:ext cx="9904505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1141408" y="2674463"/>
            <a:ext cx="31968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1127916" y="3360262"/>
            <a:ext cx="3208734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3"/>
          </p:nvPr>
        </p:nvSpPr>
        <p:spPr>
          <a:xfrm>
            <a:off x="4514766" y="2677633"/>
            <a:ext cx="3184385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4"/>
          </p:nvPr>
        </p:nvSpPr>
        <p:spPr>
          <a:xfrm>
            <a:off x="4504212" y="3363435"/>
            <a:ext cx="3195829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6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6"/>
          </p:nvPr>
        </p:nvSpPr>
        <p:spPr>
          <a:xfrm>
            <a:off x="7852442" y="3360262"/>
            <a:ext cx="3194966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141412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pic" idx="2"/>
          </p:nvPr>
        </p:nvSpPr>
        <p:spPr>
          <a:xfrm>
            <a:off x="1141412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3"/>
          </p:nvPr>
        </p:nvSpPr>
        <p:spPr>
          <a:xfrm>
            <a:off x="1141412" y="4980857"/>
            <a:ext cx="3195240" cy="817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398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6"/>
          </p:nvPr>
        </p:nvSpPr>
        <p:spPr>
          <a:xfrm>
            <a:off x="4487592" y="4980857"/>
            <a:ext cx="3200398" cy="810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7"/>
          </p:nvPr>
        </p:nvSpPr>
        <p:spPr>
          <a:xfrm>
            <a:off x="7852567" y="4404594"/>
            <a:ext cx="31907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9"/>
          </p:nvPr>
        </p:nvSpPr>
        <p:spPr>
          <a:xfrm>
            <a:off x="7852442" y="4980853"/>
            <a:ext cx="3194966" cy="81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 rot="5400000">
            <a:off x="4323553" y="-932655"/>
            <a:ext cx="3541712" cy="9905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 rot="5400000">
            <a:off x="7454103" y="2197894"/>
            <a:ext cx="5181601" cy="20050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 rot="5400000">
            <a:off x="2424903" y="-673895"/>
            <a:ext cx="5181601" cy="7748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141411" y="619125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370019" y="2249484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1141408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6400807" y="2249483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08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146704" y="609600"/>
            <a:ext cx="3856037" cy="1639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8" cy="5198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1146704" y="2249484"/>
            <a:ext cx="385603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6" cy="163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pic" idx="2"/>
          </p:nvPr>
        </p:nvSpPr>
        <p:spPr>
          <a:xfrm>
            <a:off x="7380721" y="609600"/>
            <a:ext cx="3666689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141408" y="2249484"/>
            <a:ext cx="5934510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141408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idx="2"/>
          </p:nvPr>
        </p:nvSpPr>
        <p:spPr>
          <a:xfrm>
            <a:off x="1141411" y="606425"/>
            <a:ext cx="9912353" cy="3299776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141362" y="5124019"/>
            <a:ext cx="9910858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9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6"/>
          <p:cNvGrpSpPr/>
          <p:nvPr/>
        </p:nvGrpSpPr>
        <p:grpSpPr>
          <a:xfrm>
            <a:off x="-14288" y="0"/>
            <a:ext cx="12053888" cy="6857999"/>
            <a:chOff x="-14288" y="0"/>
            <a:chExt cx="12053888" cy="6857999"/>
          </a:xfrm>
        </p:grpSpPr>
        <p:grpSp>
          <p:nvGrpSpPr>
            <p:cNvPr id="7" name="Shape 7"/>
            <p:cNvGrpSpPr/>
            <p:nvPr/>
          </p:nvGrpSpPr>
          <p:grpSpPr>
            <a:xfrm>
              <a:off x="-14288" y="0"/>
              <a:ext cx="1220788" cy="6857999"/>
              <a:chOff x="-14288" y="0"/>
              <a:chExt cx="1220788" cy="6857999"/>
            </a:xfrm>
          </p:grpSpPr>
          <p:sp>
            <p:nvSpPr>
              <p:cNvPr id="8" name="Shape 8"/>
              <p:cNvSpPr/>
              <p:nvPr/>
            </p:nvSpPr>
            <p:spPr>
              <a:xfrm>
                <a:off x="114300" y="4763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33335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28575" y="4021137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" name="Shape 12"/>
              <p:cNvSpPr/>
              <p:nvPr/>
            </p:nvSpPr>
            <p:spPr>
              <a:xfrm>
                <a:off x="503237" y="1801813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" name="Shape 14"/>
              <p:cNvSpPr/>
              <p:nvPr/>
            </p:nvSpPr>
            <p:spPr>
              <a:xfrm>
                <a:off x="546100" y="0"/>
                <a:ext cx="152400" cy="912812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0" b="0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Shape 18"/>
              <p:cNvSpPr/>
              <p:nvPr/>
            </p:nvSpPr>
            <p:spPr>
              <a:xfrm>
                <a:off x="1020762" y="488950"/>
                <a:ext cx="161925" cy="147637"/>
              </a:xfrm>
              <a:custGeom>
                <a:avLst/>
                <a:gdLst/>
                <a:ahLst/>
                <a:cxnLst/>
                <a:rect l="0" t="0" r="0" b="0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cxnSp>
            <p:nvCxnSpPr>
              <p:cNvPr id="19" name="Shape 1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20" name="Shape 2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0" b="0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Shape 21"/>
              <p:cNvSpPr/>
              <p:nvPr/>
            </p:nvSpPr>
            <p:spPr>
              <a:xfrm>
                <a:off x="-9525" y="3549650"/>
                <a:ext cx="147637" cy="481012"/>
              </a:xfrm>
              <a:custGeom>
                <a:avLst/>
                <a:gdLst/>
                <a:ahLst/>
                <a:cxnLst/>
                <a:rect l="0" t="0" r="0" b="0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128585" y="1382712"/>
                <a:ext cx="142875" cy="476250"/>
              </a:xfrm>
              <a:custGeom>
                <a:avLst/>
                <a:gdLst/>
                <a:ahLst/>
                <a:cxnLst/>
                <a:rect l="0" t="0" r="0" b="0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204785" y="1849438"/>
                <a:ext cx="114300" cy="107950"/>
              </a:xfrm>
              <a:custGeom>
                <a:avLst/>
                <a:gdLst/>
                <a:ahLst/>
                <a:cxnLst/>
                <a:rect l="0" t="0" r="0" b="0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133350" y="4662487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Shape 26"/>
              <p:cNvSpPr/>
              <p:nvPr/>
            </p:nvSpPr>
            <p:spPr>
              <a:xfrm>
                <a:off x="52385" y="44815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-14288" y="5627687"/>
                <a:ext cx="85725" cy="1216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Shape 28"/>
              <p:cNvSpPr/>
              <p:nvPr/>
            </p:nvSpPr>
            <p:spPr>
              <a:xfrm>
                <a:off x="527050" y="4867275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0" b="0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" name="Shape 30"/>
              <p:cNvSpPr/>
              <p:nvPr/>
            </p:nvSpPr>
            <p:spPr>
              <a:xfrm>
                <a:off x="569912" y="5945187"/>
                <a:ext cx="152400" cy="912812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Shape 34"/>
              <p:cNvSpPr/>
              <p:nvPr/>
            </p:nvSpPr>
            <p:spPr>
              <a:xfrm>
                <a:off x="1049337" y="6221412"/>
                <a:ext cx="157163" cy="147637"/>
              </a:xfrm>
              <a:custGeom>
                <a:avLst/>
                <a:gdLst/>
                <a:ahLst/>
                <a:cxnLst/>
                <a:rect l="0" t="0" r="0" b="0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35" name="Shape 35"/>
            <p:cNvGrpSpPr/>
            <p:nvPr/>
          </p:nvGrpSpPr>
          <p:grpSpPr>
            <a:xfrm>
              <a:off x="11364910" y="0"/>
              <a:ext cx="674689" cy="6848475"/>
              <a:chOff x="11364910" y="0"/>
              <a:chExt cx="674689" cy="6848475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11483975" y="0"/>
                <a:ext cx="417513" cy="512762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Shape 37"/>
              <p:cNvSpPr/>
              <p:nvPr/>
            </p:nvSpPr>
            <p:spPr>
              <a:xfrm>
                <a:off x="11364910" y="474662"/>
                <a:ext cx="157163" cy="152400"/>
              </a:xfrm>
              <a:custGeom>
                <a:avLst/>
                <a:gdLst/>
                <a:ahLst/>
                <a:cxnLst/>
                <a:rect l="0" t="0" r="0" b="0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11631610" y="1539875"/>
                <a:ext cx="188912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531600" y="5694362"/>
                <a:ext cx="298450" cy="1154112"/>
              </a:xfrm>
              <a:custGeom>
                <a:avLst/>
                <a:gdLst/>
                <a:ahLst/>
                <a:cxnLst/>
                <a:rect l="0" t="0" r="0" b="0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Shape 40"/>
              <p:cNvSpPr/>
              <p:nvPr/>
            </p:nvSpPr>
            <p:spPr>
              <a:xfrm>
                <a:off x="11772900" y="5551487"/>
                <a:ext cx="157163" cy="155575"/>
              </a:xfrm>
              <a:custGeom>
                <a:avLst/>
                <a:gdLst/>
                <a:ahLst/>
                <a:cxnLst/>
                <a:rect l="0" t="0" r="0" b="0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11710985" y="4763"/>
                <a:ext cx="304800" cy="1544637"/>
              </a:xfrm>
              <a:custGeom>
                <a:avLst/>
                <a:gdLst/>
                <a:ahLst/>
                <a:cxnLst/>
                <a:rect l="0" t="0" r="0" b="0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Shape 42"/>
              <p:cNvSpPr/>
              <p:nvPr/>
            </p:nvSpPr>
            <p:spPr>
              <a:xfrm>
                <a:off x="11636375" y="4867275"/>
                <a:ext cx="188912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11441110" y="5046662"/>
                <a:ext cx="307975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" name="Shape 44"/>
              <p:cNvSpPr/>
              <p:nvPr/>
            </p:nvSpPr>
            <p:spPr>
              <a:xfrm>
                <a:off x="11849100" y="6416675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11939585" y="6596063"/>
                <a:ext cx="23813" cy="252412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50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1pPr>
            <a:lvl2pPr marL="685800" marR="0" indent="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2pPr>
            <a:lvl3pPr marL="1143000" marR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3pPr>
            <a:lvl4pPr marL="1600200" marR="0" indent="-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4pPr>
            <a:lvl5pPr marL="2057400" marR="0" indent="-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5pPr>
            <a:lvl6pPr marL="25146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6pPr>
            <a:lvl7pPr marL="29718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7pPr>
            <a:lvl8pPr marL="34290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8pPr>
            <a:lvl9pPr marL="38862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1215112" y="818147"/>
            <a:ext cx="8825657" cy="15649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9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AUGMENTED REALITY INDOOR NAVIGATION APP 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1"/>
          </p:nvPr>
        </p:nvSpPr>
        <p:spPr>
          <a:xfrm>
            <a:off x="7760292" y="3766726"/>
            <a:ext cx="3501265" cy="861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-US" sz="2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 BLUEPRINTS 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760292" y="4106050"/>
            <a:ext cx="3441108" cy="2215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Justus  </a:t>
            </a: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Karenzi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Sudi</a:t>
            </a: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Nsengiyumva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Jeremy  Fischer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Jordan Ziegler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Dylan Shanahan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662" y="2952971"/>
            <a:ext cx="5818271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932462" y="418708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5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 Generation Chart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0" y="1714500"/>
            <a:ext cx="5275498" cy="2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1648575" y="5328125"/>
            <a:ext cx="5275498" cy="79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Brainstorming portion of the project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1898250"/>
            <a:ext cx="6286499" cy="239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Shape 423"/>
          <p:cNvGraphicFramePr/>
          <p:nvPr/>
        </p:nvGraphicFramePr>
        <p:xfrm>
          <a:off x="5651767" y="2607500"/>
          <a:ext cx="5953225" cy="372775"/>
        </p:xfrm>
        <a:graphic>
          <a:graphicData uri="http://schemas.openxmlformats.org/drawingml/2006/table">
            <a:tbl>
              <a:tblPr>
                <a:noFill/>
                <a:tableStyleId>{11D56D44-E5A1-4952-90F1-47E51C442C9E}</a:tableStyleId>
              </a:tblPr>
              <a:tblGrid>
                <a:gridCol w="1495450"/>
                <a:gridCol w="1485925"/>
                <a:gridCol w="1485925"/>
                <a:gridCol w="1485925"/>
              </a:tblGrid>
              <a:tr h="37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SDK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Vuforia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Metaio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D’Fusion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4" name="Shape 424"/>
          <p:cNvSpPr/>
          <p:nvPr/>
        </p:nvSpPr>
        <p:spPr>
          <a:xfrm>
            <a:off x="3117850" y="384651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825500" y="215900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combined the options brainstormed in different ways to generate concept ideas. 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00" y="3005506"/>
            <a:ext cx="9165171" cy="33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4785335"/>
            <a:ext cx="9056629" cy="50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825500" y="228600"/>
            <a:ext cx="10528198" cy="25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</a:t>
            </a:r>
            <a:r>
              <a:rPr lang="en-US" sz="4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generated a final concept based on </a:t>
            </a:r>
            <a:r>
              <a:rPr lang="en-US" sz="4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combination of two different designs. </a:t>
            </a:r>
            <a:endParaRPr lang="en-US" sz="4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099" y="2598125"/>
            <a:ext cx="9071825" cy="37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292" y="2598125"/>
            <a:ext cx="2297605" cy="37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 the overall architecture we started with a Level 0 Model.</a:t>
            </a: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727" y="2259925"/>
            <a:ext cx="68198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2498727" y="416492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5.1.1 - Level 0 Software Architecture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1141411" y="6539371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Architecture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1141411" y="309262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dirty="0"/>
              <a:t>W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expanded on our Level 0 Model to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create a Level 1 module.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841" y="2103333"/>
            <a:ext cx="6781800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l="77325"/>
          <a:stretch/>
        </p:blipFill>
        <p:spPr>
          <a:xfrm>
            <a:off x="7876900" y="2097088"/>
            <a:ext cx="1537741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l="19192" r="22674"/>
          <a:stretch/>
        </p:blipFill>
        <p:spPr>
          <a:xfrm>
            <a:off x="3934487" y="2097088"/>
            <a:ext cx="3942413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r="80807"/>
          <a:stretch/>
        </p:blipFill>
        <p:spPr>
          <a:xfrm>
            <a:off x="2632841" y="2097088"/>
            <a:ext cx="1301645" cy="347068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2619753" y="558026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5.1.2 - Level 1 Software Architecture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41411" y="6550223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Architecture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838200" y="202466"/>
            <a:ext cx="10744199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Finally,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created a Flow Chart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 conceptually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show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the App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works.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180" y="1766093"/>
            <a:ext cx="50768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>
            <a:spLocks noGrp="1"/>
          </p:cNvSpPr>
          <p:nvPr>
            <p:ph type="ftr" idx="11"/>
          </p:nvPr>
        </p:nvSpPr>
        <p:spPr>
          <a:xfrm>
            <a:off x="1141411" y="6478733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Design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l="32134" t="19770" r="36860" b="25973"/>
          <a:stretch/>
        </p:blipFill>
        <p:spPr>
          <a:xfrm>
            <a:off x="5115610" y="2645516"/>
            <a:ext cx="1573966" cy="241341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3484180" y="6214269"/>
            <a:ext cx="485558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5.2.1 - Augmented Reality App Flow Chart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created a Bill of Materials (BOM) to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get an idea of the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budget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74" y="2458257"/>
            <a:ext cx="718845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t="17004" b="34502"/>
          <a:stretch/>
        </p:blipFill>
        <p:spPr>
          <a:xfrm>
            <a:off x="2332474" y="3012892"/>
            <a:ext cx="7188458" cy="158895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Budget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332473" y="5734857"/>
            <a:ext cx="537933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Table 5.13: Capital Equipment - Bill of Materials (BOM)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User Interface Flow Diagram</a:t>
            </a:r>
          </a:p>
        </p:txBody>
      </p:sp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3212" y="1704182"/>
            <a:ext cx="41909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t="47404"/>
          <a:stretch/>
        </p:blipFill>
        <p:spPr>
          <a:xfrm>
            <a:off x="3773212" y="3871510"/>
            <a:ext cx="4190999" cy="24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53060"/>
          <a:stretch/>
        </p:blipFill>
        <p:spPr>
          <a:xfrm>
            <a:off x="3773212" y="1704182"/>
            <a:ext cx="4190999" cy="214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Database Design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(.CSV File)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7" y="1828800"/>
            <a:ext cx="11867176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40985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838200" y="202466"/>
            <a:ext cx="10744199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Deliverable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7 testing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ftr" idx="11"/>
          </p:nvPr>
        </p:nvSpPr>
        <p:spPr>
          <a:xfrm>
            <a:off x="1141411" y="6478733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Design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3429000" y="6170956"/>
            <a:ext cx="485558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dirty="0" smtClean="0"/>
              <a:t>Buttons Testing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49" y="1435821"/>
            <a:ext cx="64389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97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189537" y="125221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PROBLEM DEFINITION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903" y="1479883"/>
            <a:ext cx="4098299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353" y="1479883"/>
            <a:ext cx="4452900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685" y="4013637"/>
            <a:ext cx="4148398" cy="2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4353" y="4013637"/>
            <a:ext cx="4452900" cy="26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723106" y="228600"/>
            <a:ext cx="10517188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Image Recognition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from Unity works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Budget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69447"/>
            <a:ext cx="6019800" cy="47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783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723106" y="228600"/>
            <a:ext cx="10517188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Integrated testing involving unity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Budget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84536"/>
            <a:ext cx="4238625" cy="4740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266700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Integrated testing getting the unity application to return an output based on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680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723106" y="228600"/>
            <a:ext cx="10517188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System Testing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Budget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684536"/>
            <a:ext cx="3733800" cy="50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0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203356" y="0"/>
            <a:ext cx="1005118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Unity Screenshot 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56" y="894784"/>
            <a:ext cx="1003533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361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990600" y="23622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6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41586" y="311937"/>
            <a:ext cx="10364451" cy="8671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OBJECTIVES TREE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32" y="1179095"/>
            <a:ext cx="11790947" cy="551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825500" y="449317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 smtClean="0">
                <a:solidFill>
                  <a:schemeClr val="dk1"/>
                </a:solidFill>
              </a:rPr>
              <a:t>Efficiency plays a key role in the user experience.</a:t>
            </a:r>
            <a:endParaRPr lang="en-US" sz="4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3543300" y="3035300"/>
            <a:ext cx="5095873" cy="224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Battery Life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Memory Storage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Processor Allocation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Time and budget constraints are also a factor.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00" y="2044700"/>
            <a:ext cx="60071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6300" y="2349500"/>
            <a:ext cx="3219450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825500" y="5372100"/>
            <a:ext cx="10528299" cy="104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Project Completion required by April 15 2015. 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constraints are the main requirements of the project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96900" y="2298700"/>
            <a:ext cx="7159011" cy="32932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Drop Down menu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CSV files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Left, right, straight direction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Image referencing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Starting Location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825500" y="127000"/>
            <a:ext cx="105282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Also optional software requirements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825500" y="1791507"/>
            <a:ext cx="6328655" cy="1754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Map Reference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Schedule implementation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8925" y="1791507"/>
            <a:ext cx="2357416" cy="442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141408" y="0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MARKETING REQUIREMENTS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141408" y="1364104"/>
            <a:ext cx="7972610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1. The program should show users where they need to 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2. The program should be user friendly and easily operated.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3. The program should not strain the user’s hardware.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4. Optional functionality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08" y="2927508"/>
            <a:ext cx="4478539" cy="285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1260" y="535733"/>
            <a:ext cx="2956148" cy="2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3632" y="3947453"/>
            <a:ext cx="3533776" cy="2351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7609117" y="3512198"/>
            <a:ext cx="346272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User Friendly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484025" y="5780387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Provides directions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7489196" y="6313314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Does not strain hardware.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5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 </a:t>
            </a:r>
            <a:r>
              <a:rPr lang="en-US" sz="325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Generation and Selection.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9075" y="2417875"/>
            <a:ext cx="6572249" cy="3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337</Words>
  <Application>Microsoft Office PowerPoint</Application>
  <PresentationFormat>Widescreen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Times New Roman</vt:lpstr>
      <vt:lpstr>Trebuchet MS</vt:lpstr>
      <vt:lpstr>Circuit</vt:lpstr>
      <vt:lpstr>AUGMENTED REALITY INDOOR NAVIGATION APP </vt:lpstr>
      <vt:lpstr>PROBLEM DEFINITION</vt:lpstr>
      <vt:lpstr>OBJECTIVES TREE</vt:lpstr>
      <vt:lpstr>PowerPoint Presentation</vt:lpstr>
      <vt:lpstr>PowerPoint Presentation</vt:lpstr>
      <vt:lpstr>PowerPoint Presentation</vt:lpstr>
      <vt:lpstr>PowerPoint Presentation</vt:lpstr>
      <vt:lpstr>MARKETING REQUIREMENTS</vt:lpstr>
      <vt:lpstr>Concept Generation and Selection.</vt:lpstr>
      <vt:lpstr>PowerPoint Presentation</vt:lpstr>
      <vt:lpstr>PowerPoint Presentation</vt:lpstr>
      <vt:lpstr>PowerPoint Presentation</vt:lpstr>
      <vt:lpstr>For the overall architecture we started with a Level 0 Model.</vt:lpstr>
      <vt:lpstr>We expanded on our Level 0 Model to create a Level 1 module.</vt:lpstr>
      <vt:lpstr>Finally, we created a Flow Chart to conceptually show how the App works.</vt:lpstr>
      <vt:lpstr>We created a Bill of Materials (BOM) to get an idea of the budget.</vt:lpstr>
      <vt:lpstr>User Interface Flow Diagram</vt:lpstr>
      <vt:lpstr>Database Design (.CSV File)</vt:lpstr>
      <vt:lpstr>Deliverable 7 testing</vt:lpstr>
      <vt:lpstr>Image Recognition from Unity works</vt:lpstr>
      <vt:lpstr>Integrated testing involving unity</vt:lpstr>
      <vt:lpstr>System Testing</vt:lpstr>
      <vt:lpstr>Unity Screenshot 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INDOOR NAVIGATION APP</dc:title>
  <dc:creator>Jeremy</dc:creator>
  <cp:lastModifiedBy>EGRstudent</cp:lastModifiedBy>
  <cp:revision>10</cp:revision>
  <dcterms:modified xsi:type="dcterms:W3CDTF">2015-04-13T21:25:44Z</dcterms:modified>
</cp:coreProperties>
</file>